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0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69" r:id="rId4"/>
    <p:sldId id="257" r:id="rId5"/>
    <p:sldId id="266" r:id="rId6"/>
    <p:sldId id="267" r:id="rId7"/>
    <p:sldId id="268" r:id="rId8"/>
    <p:sldId id="270" r:id="rId9"/>
    <p:sldId id="271" r:id="rId10"/>
    <p:sldId id="272" r:id="rId11"/>
    <p:sldId id="274" r:id="rId12"/>
    <p:sldId id="275" r:id="rId13"/>
    <p:sldId id="263" r:id="rId1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2614CA-D90B-4A74-9A15-68A320908BB0}" v="3" dt="2025-02-25T22:11:42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7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 Salcido" userId="a5926d2a-190c-4370-ae8b-212e45236d34" providerId="ADAL" clId="{912614CA-D90B-4A74-9A15-68A320908BB0}"/>
    <pc:docChg chg="undo custSel addSld delSld modSld sldOrd">
      <pc:chgData name="Tyler Salcido" userId="a5926d2a-190c-4370-ae8b-212e45236d34" providerId="ADAL" clId="{912614CA-D90B-4A74-9A15-68A320908BB0}" dt="2025-02-26T17:56:17.506" v="4613" actId="20577"/>
      <pc:docMkLst>
        <pc:docMk/>
      </pc:docMkLst>
      <pc:sldChg chg="modSp mod">
        <pc:chgData name="Tyler Salcido" userId="a5926d2a-190c-4370-ae8b-212e45236d34" providerId="ADAL" clId="{912614CA-D90B-4A74-9A15-68A320908BB0}" dt="2025-02-25T21:46:22.040" v="41" actId="20577"/>
        <pc:sldMkLst>
          <pc:docMk/>
          <pc:sldMk cId="4202077466" sldId="256"/>
        </pc:sldMkLst>
        <pc:spChg chg="mod">
          <ac:chgData name="Tyler Salcido" userId="a5926d2a-190c-4370-ae8b-212e45236d34" providerId="ADAL" clId="{912614CA-D90B-4A74-9A15-68A320908BB0}" dt="2025-02-25T21:46:22.040" v="41" actId="20577"/>
          <ac:spMkLst>
            <pc:docMk/>
            <pc:sldMk cId="4202077466" sldId="256"/>
            <ac:spMk id="6" creationId="{0BA04A7F-8F99-63AD-722A-1761D4A80AFD}"/>
          </ac:spMkLst>
        </pc:spChg>
      </pc:sldChg>
      <pc:sldChg chg="modSp mod">
        <pc:chgData name="Tyler Salcido" userId="a5926d2a-190c-4370-ae8b-212e45236d34" providerId="ADAL" clId="{912614CA-D90B-4A74-9A15-68A320908BB0}" dt="2025-02-25T22:25:01.694" v="1534" actId="20577"/>
        <pc:sldMkLst>
          <pc:docMk/>
          <pc:sldMk cId="1858653390" sldId="257"/>
        </pc:sldMkLst>
        <pc:spChg chg="mod">
          <ac:chgData name="Tyler Salcido" userId="a5926d2a-190c-4370-ae8b-212e45236d34" providerId="ADAL" clId="{912614CA-D90B-4A74-9A15-68A320908BB0}" dt="2025-02-25T22:25:01.694" v="1534" actId="20577"/>
          <ac:spMkLst>
            <pc:docMk/>
            <pc:sldMk cId="1858653390" sldId="257"/>
            <ac:spMk id="6" creationId="{780A0932-9512-6981-261A-59E585707794}"/>
          </ac:spMkLst>
        </pc:spChg>
      </pc:sldChg>
      <pc:sldChg chg="modSp mod">
        <pc:chgData name="Tyler Salcido" userId="a5926d2a-190c-4370-ae8b-212e45236d34" providerId="ADAL" clId="{912614CA-D90B-4A74-9A15-68A320908BB0}" dt="2025-02-25T22:19:53.703" v="914" actId="20577"/>
        <pc:sldMkLst>
          <pc:docMk/>
          <pc:sldMk cId="2658167776" sldId="265"/>
        </pc:sldMkLst>
        <pc:spChg chg="mod">
          <ac:chgData name="Tyler Salcido" userId="a5926d2a-190c-4370-ae8b-212e45236d34" providerId="ADAL" clId="{912614CA-D90B-4A74-9A15-68A320908BB0}" dt="2025-02-25T22:19:53.703" v="914" actId="20577"/>
          <ac:spMkLst>
            <pc:docMk/>
            <pc:sldMk cId="2658167776" sldId="265"/>
            <ac:spMk id="3" creationId="{E97D4ACE-1507-96D1-D348-B9ECEB597721}"/>
          </ac:spMkLst>
        </pc:spChg>
      </pc:sldChg>
      <pc:sldChg chg="modSp mod">
        <pc:chgData name="Tyler Salcido" userId="a5926d2a-190c-4370-ae8b-212e45236d34" providerId="ADAL" clId="{912614CA-D90B-4A74-9A15-68A320908BB0}" dt="2025-02-25T22:28:04.869" v="1767" actId="20577"/>
        <pc:sldMkLst>
          <pc:docMk/>
          <pc:sldMk cId="1229441973" sldId="266"/>
        </pc:sldMkLst>
        <pc:spChg chg="mod">
          <ac:chgData name="Tyler Salcido" userId="a5926d2a-190c-4370-ae8b-212e45236d34" providerId="ADAL" clId="{912614CA-D90B-4A74-9A15-68A320908BB0}" dt="2025-02-25T22:28:04.869" v="1767" actId="20577"/>
          <ac:spMkLst>
            <pc:docMk/>
            <pc:sldMk cId="1229441973" sldId="266"/>
            <ac:spMk id="6" creationId="{82F10C19-33C9-2E49-180E-46E0652D08F5}"/>
          </ac:spMkLst>
        </pc:spChg>
      </pc:sldChg>
      <pc:sldChg chg="modSp mod">
        <pc:chgData name="Tyler Salcido" userId="a5926d2a-190c-4370-ae8b-212e45236d34" providerId="ADAL" clId="{912614CA-D90B-4A74-9A15-68A320908BB0}" dt="2025-02-25T22:28:55.197" v="1777" actId="20577"/>
        <pc:sldMkLst>
          <pc:docMk/>
          <pc:sldMk cId="612827088" sldId="267"/>
        </pc:sldMkLst>
        <pc:spChg chg="mod">
          <ac:chgData name="Tyler Salcido" userId="a5926d2a-190c-4370-ae8b-212e45236d34" providerId="ADAL" clId="{912614CA-D90B-4A74-9A15-68A320908BB0}" dt="2025-02-25T22:28:55.197" v="1777" actId="20577"/>
          <ac:spMkLst>
            <pc:docMk/>
            <pc:sldMk cId="612827088" sldId="267"/>
            <ac:spMk id="6" creationId="{DC32A6FD-EA7C-72DE-FA1F-6D5F4FB7CF82}"/>
          </ac:spMkLst>
        </pc:spChg>
      </pc:sldChg>
      <pc:sldChg chg="modSp mod">
        <pc:chgData name="Tyler Salcido" userId="a5926d2a-190c-4370-ae8b-212e45236d34" providerId="ADAL" clId="{912614CA-D90B-4A74-9A15-68A320908BB0}" dt="2025-02-25T22:33:43.772" v="1896" actId="20577"/>
        <pc:sldMkLst>
          <pc:docMk/>
          <pc:sldMk cId="394836541" sldId="268"/>
        </pc:sldMkLst>
        <pc:spChg chg="mod">
          <ac:chgData name="Tyler Salcido" userId="a5926d2a-190c-4370-ae8b-212e45236d34" providerId="ADAL" clId="{912614CA-D90B-4A74-9A15-68A320908BB0}" dt="2025-02-25T22:33:43.772" v="1896" actId="20577"/>
          <ac:spMkLst>
            <pc:docMk/>
            <pc:sldMk cId="394836541" sldId="268"/>
            <ac:spMk id="3" creationId="{C79722DF-76D1-1908-325A-8E97FFA61DC1}"/>
          </ac:spMkLst>
        </pc:spChg>
      </pc:sldChg>
      <pc:sldChg chg="addSp delSp modSp mod ord">
        <pc:chgData name="Tyler Salcido" userId="a5926d2a-190c-4370-ae8b-212e45236d34" providerId="ADAL" clId="{912614CA-D90B-4A74-9A15-68A320908BB0}" dt="2025-02-25T22:12:48.892" v="704" actId="14100"/>
        <pc:sldMkLst>
          <pc:docMk/>
          <pc:sldMk cId="1418791282" sldId="269"/>
        </pc:sldMkLst>
        <pc:spChg chg="mod">
          <ac:chgData name="Tyler Salcido" userId="a5926d2a-190c-4370-ae8b-212e45236d34" providerId="ADAL" clId="{912614CA-D90B-4A74-9A15-68A320908BB0}" dt="2025-02-25T22:10:22.141" v="669" actId="20577"/>
          <ac:spMkLst>
            <pc:docMk/>
            <pc:sldMk cId="1418791282" sldId="269"/>
            <ac:spMk id="6" creationId="{CAE25D71-66DB-8CBF-AA95-40FAF1751296}"/>
          </ac:spMkLst>
        </pc:spChg>
        <pc:spChg chg="del">
          <ac:chgData name="Tyler Salcido" userId="a5926d2a-190c-4370-ae8b-212e45236d34" providerId="ADAL" clId="{912614CA-D90B-4A74-9A15-68A320908BB0}" dt="2025-02-25T22:11:20.868" v="672" actId="478"/>
          <ac:spMkLst>
            <pc:docMk/>
            <pc:sldMk cId="1418791282" sldId="269"/>
            <ac:spMk id="15" creationId="{AE7758DF-43A0-0DDB-4E39-8C9EE57A682A}"/>
          </ac:spMkLst>
        </pc:spChg>
        <pc:spChg chg="add mod">
          <ac:chgData name="Tyler Salcido" userId="a5926d2a-190c-4370-ae8b-212e45236d34" providerId="ADAL" clId="{912614CA-D90B-4A74-9A15-68A320908BB0}" dt="2025-02-25T22:12:48.892" v="704" actId="14100"/>
          <ac:spMkLst>
            <pc:docMk/>
            <pc:sldMk cId="1418791282" sldId="269"/>
            <ac:spMk id="17" creationId="{2DC091B4-FEC8-0A03-D804-AAB24D430883}"/>
          </ac:spMkLst>
        </pc:spChg>
        <pc:picChg chg="add mod">
          <ac:chgData name="Tyler Salcido" userId="a5926d2a-190c-4370-ae8b-212e45236d34" providerId="ADAL" clId="{912614CA-D90B-4A74-9A15-68A320908BB0}" dt="2025-02-25T22:12:18.566" v="687" actId="1076"/>
          <ac:picMkLst>
            <pc:docMk/>
            <pc:sldMk cId="1418791282" sldId="269"/>
            <ac:picMk id="8" creationId="{09B559EC-D70A-43E2-3FA7-1C64117BEE33}"/>
          </ac:picMkLst>
        </pc:picChg>
        <pc:picChg chg="del">
          <ac:chgData name="Tyler Salcido" userId="a5926d2a-190c-4370-ae8b-212e45236d34" providerId="ADAL" clId="{912614CA-D90B-4A74-9A15-68A320908BB0}" dt="2025-02-25T22:10:56.010" v="670" actId="478"/>
          <ac:picMkLst>
            <pc:docMk/>
            <pc:sldMk cId="1418791282" sldId="269"/>
            <ac:picMk id="9" creationId="{95674E29-FFD8-C28F-B273-785722ECD21A}"/>
          </ac:picMkLst>
        </pc:picChg>
      </pc:sldChg>
      <pc:sldChg chg="modSp mod">
        <pc:chgData name="Tyler Salcido" userId="a5926d2a-190c-4370-ae8b-212e45236d34" providerId="ADAL" clId="{912614CA-D90B-4A74-9A15-68A320908BB0}" dt="2025-02-25T22:35:20.473" v="1973" actId="20577"/>
        <pc:sldMkLst>
          <pc:docMk/>
          <pc:sldMk cId="2795142933" sldId="270"/>
        </pc:sldMkLst>
        <pc:spChg chg="mod">
          <ac:chgData name="Tyler Salcido" userId="a5926d2a-190c-4370-ae8b-212e45236d34" providerId="ADAL" clId="{912614CA-D90B-4A74-9A15-68A320908BB0}" dt="2025-02-25T22:35:20.473" v="1973" actId="20577"/>
          <ac:spMkLst>
            <pc:docMk/>
            <pc:sldMk cId="2795142933" sldId="270"/>
            <ac:spMk id="3" creationId="{5621769B-BF7C-D0FB-13E4-625F8709313F}"/>
          </ac:spMkLst>
        </pc:spChg>
      </pc:sldChg>
      <pc:sldChg chg="modSp mod">
        <pc:chgData name="Tyler Salcido" userId="a5926d2a-190c-4370-ae8b-212e45236d34" providerId="ADAL" clId="{912614CA-D90B-4A74-9A15-68A320908BB0}" dt="2025-02-26T17:56:17.506" v="4613" actId="20577"/>
        <pc:sldMkLst>
          <pc:docMk/>
          <pc:sldMk cId="672077866" sldId="271"/>
        </pc:sldMkLst>
        <pc:spChg chg="mod">
          <ac:chgData name="Tyler Salcido" userId="a5926d2a-190c-4370-ae8b-212e45236d34" providerId="ADAL" clId="{912614CA-D90B-4A74-9A15-68A320908BB0}" dt="2025-02-26T17:56:17.506" v="4613" actId="20577"/>
          <ac:spMkLst>
            <pc:docMk/>
            <pc:sldMk cId="672077866" sldId="271"/>
            <ac:spMk id="3" creationId="{4F06D3A1-3C17-B548-3B06-B2E6D29ADFB4}"/>
          </ac:spMkLst>
        </pc:spChg>
      </pc:sldChg>
      <pc:sldChg chg="modSp mod">
        <pc:chgData name="Tyler Salcido" userId="a5926d2a-190c-4370-ae8b-212e45236d34" providerId="ADAL" clId="{912614CA-D90B-4A74-9A15-68A320908BB0}" dt="2025-02-25T23:01:29.829" v="4421" actId="1076"/>
        <pc:sldMkLst>
          <pc:docMk/>
          <pc:sldMk cId="4044543991" sldId="272"/>
        </pc:sldMkLst>
        <pc:spChg chg="mod">
          <ac:chgData name="Tyler Salcido" userId="a5926d2a-190c-4370-ae8b-212e45236d34" providerId="ADAL" clId="{912614CA-D90B-4A74-9A15-68A320908BB0}" dt="2025-02-25T23:01:29.829" v="4421" actId="1076"/>
          <ac:spMkLst>
            <pc:docMk/>
            <pc:sldMk cId="4044543991" sldId="272"/>
            <ac:spMk id="3" creationId="{9AD1F3A6-2D6F-71FC-1BBC-3F7BD70A0143}"/>
          </ac:spMkLst>
        </pc:spChg>
      </pc:sldChg>
      <pc:sldChg chg="del">
        <pc:chgData name="Tyler Salcido" userId="a5926d2a-190c-4370-ae8b-212e45236d34" providerId="ADAL" clId="{912614CA-D90B-4A74-9A15-68A320908BB0}" dt="2025-02-25T23:02:15.418" v="4422" actId="2696"/>
        <pc:sldMkLst>
          <pc:docMk/>
          <pc:sldMk cId="1772099206" sldId="273"/>
        </pc:sldMkLst>
      </pc:sldChg>
      <pc:sldChg chg="modSp mod">
        <pc:chgData name="Tyler Salcido" userId="a5926d2a-190c-4370-ae8b-212e45236d34" providerId="ADAL" clId="{912614CA-D90B-4A74-9A15-68A320908BB0}" dt="2025-02-25T23:07:41.029" v="4595" actId="20577"/>
        <pc:sldMkLst>
          <pc:docMk/>
          <pc:sldMk cId="2063616061" sldId="274"/>
        </pc:sldMkLst>
        <pc:spChg chg="mod">
          <ac:chgData name="Tyler Salcido" userId="a5926d2a-190c-4370-ae8b-212e45236d34" providerId="ADAL" clId="{912614CA-D90B-4A74-9A15-68A320908BB0}" dt="2025-02-25T23:07:41.029" v="4595" actId="20577"/>
          <ac:spMkLst>
            <pc:docMk/>
            <pc:sldMk cId="2063616061" sldId="274"/>
            <ac:spMk id="2" creationId="{3DAA7D4C-EE12-95AE-285F-AA24A460BE21}"/>
          </ac:spMkLst>
        </pc:spChg>
        <pc:spChg chg="mod">
          <ac:chgData name="Tyler Salcido" userId="a5926d2a-190c-4370-ae8b-212e45236d34" providerId="ADAL" clId="{912614CA-D90B-4A74-9A15-68A320908BB0}" dt="2025-02-25T23:06:14.815" v="4577" actId="20577"/>
          <ac:spMkLst>
            <pc:docMk/>
            <pc:sldMk cId="2063616061" sldId="274"/>
            <ac:spMk id="3" creationId="{6FAEABF7-44D1-09E5-195A-A05146DD5BCD}"/>
          </ac:spMkLst>
        </pc:spChg>
      </pc:sldChg>
      <pc:sldChg chg="modSp mod">
        <pc:chgData name="Tyler Salcido" userId="a5926d2a-190c-4370-ae8b-212e45236d34" providerId="ADAL" clId="{912614CA-D90B-4A74-9A15-68A320908BB0}" dt="2025-02-25T23:09:08.538" v="4612" actId="20577"/>
        <pc:sldMkLst>
          <pc:docMk/>
          <pc:sldMk cId="730688286" sldId="275"/>
        </pc:sldMkLst>
        <pc:spChg chg="mod">
          <ac:chgData name="Tyler Salcido" userId="a5926d2a-190c-4370-ae8b-212e45236d34" providerId="ADAL" clId="{912614CA-D90B-4A74-9A15-68A320908BB0}" dt="2025-02-25T23:09:08.538" v="4612" actId="20577"/>
          <ac:spMkLst>
            <pc:docMk/>
            <pc:sldMk cId="730688286" sldId="275"/>
            <ac:spMk id="2" creationId="{86A4F23C-07BF-27C4-14E3-CE07EF33ECAD}"/>
          </ac:spMkLst>
        </pc:spChg>
      </pc:sldChg>
      <pc:sldChg chg="addSp delSp modSp add del mod">
        <pc:chgData name="Tyler Salcido" userId="a5926d2a-190c-4370-ae8b-212e45236d34" providerId="ADAL" clId="{912614CA-D90B-4A74-9A15-68A320908BB0}" dt="2025-02-25T22:01:13.042" v="116" actId="2696"/>
        <pc:sldMkLst>
          <pc:docMk/>
          <pc:sldMk cId="347042652" sldId="276"/>
        </pc:sldMkLst>
        <pc:spChg chg="del mod">
          <ac:chgData name="Tyler Salcido" userId="a5926d2a-190c-4370-ae8b-212e45236d34" providerId="ADAL" clId="{912614CA-D90B-4A74-9A15-68A320908BB0}" dt="2025-02-25T21:58:05.002" v="47"/>
          <ac:spMkLst>
            <pc:docMk/>
            <pc:sldMk cId="347042652" sldId="276"/>
            <ac:spMk id="3" creationId="{B26628DE-F59D-FFE9-61D7-CE40450BBE49}"/>
          </ac:spMkLst>
        </pc:spChg>
        <pc:spChg chg="mod">
          <ac:chgData name="Tyler Salcido" userId="a5926d2a-190c-4370-ae8b-212e45236d34" providerId="ADAL" clId="{912614CA-D90B-4A74-9A15-68A320908BB0}" dt="2025-02-25T21:59:32.005" v="93" actId="20577"/>
          <ac:spMkLst>
            <pc:docMk/>
            <pc:sldMk cId="347042652" sldId="276"/>
            <ac:spMk id="6" creationId="{08AAF4AB-CB99-1749-08A5-F19B658EB558}"/>
          </ac:spMkLst>
        </pc:spChg>
        <pc:spChg chg="mod">
          <ac:chgData name="Tyler Salcido" userId="a5926d2a-190c-4370-ae8b-212e45236d34" providerId="ADAL" clId="{912614CA-D90B-4A74-9A15-68A320908BB0}" dt="2025-02-25T21:59:04.367" v="76" actId="1076"/>
          <ac:spMkLst>
            <pc:docMk/>
            <pc:sldMk cId="347042652" sldId="276"/>
            <ac:spMk id="15" creationId="{27BB47A9-ADDD-F0AC-0CAE-D77890BB04E9}"/>
          </ac:spMkLst>
        </pc:spChg>
        <pc:spChg chg="mod">
          <ac:chgData name="Tyler Salcido" userId="a5926d2a-190c-4370-ae8b-212e45236d34" providerId="ADAL" clId="{912614CA-D90B-4A74-9A15-68A320908BB0}" dt="2025-02-25T21:59:07.542" v="77" actId="1076"/>
          <ac:spMkLst>
            <pc:docMk/>
            <pc:sldMk cId="347042652" sldId="276"/>
            <ac:spMk id="16" creationId="{4473FEE7-52F2-3939-48E5-BBA49DADD3D2}"/>
          </ac:spMkLst>
        </pc:spChg>
        <pc:spChg chg="add del mod">
          <ac:chgData name="Tyler Salcido" userId="a5926d2a-190c-4370-ae8b-212e45236d34" providerId="ADAL" clId="{912614CA-D90B-4A74-9A15-68A320908BB0}" dt="2025-02-25T22:00:28.971" v="107"/>
          <ac:spMkLst>
            <pc:docMk/>
            <pc:sldMk cId="347042652" sldId="276"/>
            <ac:spMk id="17" creationId="{2B34CAE5-92AC-A849-8C6F-81BBAD80636E}"/>
          </ac:spMkLst>
        </pc:spChg>
        <pc:spChg chg="add mod">
          <ac:chgData name="Tyler Salcido" userId="a5926d2a-190c-4370-ae8b-212e45236d34" providerId="ADAL" clId="{912614CA-D90B-4A74-9A15-68A320908BB0}" dt="2025-02-25T22:00:51.110" v="115" actId="1076"/>
          <ac:spMkLst>
            <pc:docMk/>
            <pc:sldMk cId="347042652" sldId="276"/>
            <ac:spMk id="18" creationId="{842F3789-B81B-312F-2237-DD356B43F62F}"/>
          </ac:spMkLst>
        </pc:spChg>
        <pc:picChg chg="del">
          <ac:chgData name="Tyler Salcido" userId="a5926d2a-190c-4370-ae8b-212e45236d34" providerId="ADAL" clId="{912614CA-D90B-4A74-9A15-68A320908BB0}" dt="2025-02-25T21:58:06.801" v="48" actId="478"/>
          <ac:picMkLst>
            <pc:docMk/>
            <pc:sldMk cId="347042652" sldId="276"/>
            <ac:picMk id="5" creationId="{DEB9E032-522C-80A1-6027-471BC8564661}"/>
          </ac:picMkLst>
        </pc:picChg>
        <pc:picChg chg="del">
          <ac:chgData name="Tyler Salcido" userId="a5926d2a-190c-4370-ae8b-212e45236d34" providerId="ADAL" clId="{912614CA-D90B-4A74-9A15-68A320908BB0}" dt="2025-02-25T21:58:05.001" v="45" actId="478"/>
          <ac:picMkLst>
            <pc:docMk/>
            <pc:sldMk cId="347042652" sldId="276"/>
            <ac:picMk id="7" creationId="{9319BE4C-2931-5181-94B2-15E88C325C14}"/>
          </ac:picMkLst>
        </pc:picChg>
        <pc:picChg chg="add mod">
          <ac:chgData name="Tyler Salcido" userId="a5926d2a-190c-4370-ae8b-212e45236d34" providerId="ADAL" clId="{912614CA-D90B-4A74-9A15-68A320908BB0}" dt="2025-02-25T22:00:43.430" v="114" actId="1076"/>
          <ac:picMkLst>
            <pc:docMk/>
            <pc:sldMk cId="347042652" sldId="276"/>
            <ac:picMk id="8" creationId="{45516FBF-8E64-E755-7B46-CAF96BE093A5}"/>
          </ac:picMkLst>
        </pc:picChg>
        <pc:picChg chg="del">
          <ac:chgData name="Tyler Salcido" userId="a5926d2a-190c-4370-ae8b-212e45236d34" providerId="ADAL" clId="{912614CA-D90B-4A74-9A15-68A320908BB0}" dt="2025-02-25T21:57:51.981" v="43" actId="478"/>
          <ac:picMkLst>
            <pc:docMk/>
            <pc:sldMk cId="347042652" sldId="276"/>
            <ac:picMk id="9" creationId="{8CE204A7-0405-C64A-AE34-D11A2E9D977B}"/>
          </ac:picMkLst>
        </pc:picChg>
      </pc:sldChg>
      <pc:sldChg chg="add del">
        <pc:chgData name="Tyler Salcido" userId="a5926d2a-190c-4370-ae8b-212e45236d34" providerId="ADAL" clId="{912614CA-D90B-4A74-9A15-68A320908BB0}" dt="2025-02-25T22:13:01.984" v="705" actId="2696"/>
        <pc:sldMkLst>
          <pc:docMk/>
          <pc:sldMk cId="4161386344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35F9C-8223-4BF6-8E33-E1F96727F3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9C9AB-DD77-4132-AB5C-28E42DCE7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8CAB154-B99E-4940-B8BB-690FE07105A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86BA0-34F6-4E5C-AE84-E52604DAAF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41589-7F4B-498B-AEBF-36970A5768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E92BA3F-8847-4D51-8B2C-28C9636B3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6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4830753-8535-43CB-9082-D52C8051FF4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18A1310-6E21-4895-8E54-DB122892A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5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8A1310-6E21-4895-8E54-DB122892A8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6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8B57A90-6036-4A9E-8519-E1412FFBED96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4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EFA0-C8C5-4C56-AD2A-232452A22828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307DE18-CAA9-40F0-A10D-3B5CB1713A48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101A7-C93A-431C-A2B0-1247A0096341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0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FEB6552-82DA-4755-BD90-902600EE5DC5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1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C2FF-97A3-4B64-9AD0-13F41996098F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2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3B4A-DF1F-46C1-A26D-286EDFAD977C}" type="datetime1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5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AF9F-AFF3-4A58-B667-2D979F0B6939}" type="datetime1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67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F2CA-6823-446C-BBB3-4CEA926DB9CA}" type="datetime1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9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3902E76-03B4-4AEE-82C3-D41E93BA6DEF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9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8D40E-F275-474D-B981-C9DE3FD619BB}" type="datetime1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4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9722E74-2721-43EA-ADF1-A22E8588E334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81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56AB0-2C22-4470-8222-976B3522B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085869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4574E-4A30-47C2-8742-5F92C764A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3505095"/>
            <a:ext cx="6798608" cy="1733655"/>
          </a:xfrm>
        </p:spPr>
        <p:txBody>
          <a:bodyPr>
            <a:normAutofit/>
          </a:bodyPr>
          <a:lstStyle/>
          <a:p>
            <a:endParaRPr lang="en-US">
              <a:solidFill>
                <a:schemeClr val="bg2"/>
              </a:solidFill>
            </a:endParaRPr>
          </a:p>
          <a:p>
            <a:endParaRPr lang="en-US">
              <a:solidFill>
                <a:schemeClr val="bg2"/>
              </a:solidFill>
            </a:endParaRPr>
          </a:p>
          <a:p>
            <a:r>
              <a:rPr lang="en-US" sz="1200">
                <a:solidFill>
                  <a:schemeClr val="bg2"/>
                </a:solidFill>
                <a:latin typeface="Corbel Light" panose="020B0303020204020204" pitchFamily="34" charset="0"/>
              </a:rPr>
              <a:t>Tyler </a:t>
            </a:r>
            <a:r>
              <a:rPr lang="en-US" sz="1200" err="1">
                <a:solidFill>
                  <a:schemeClr val="bg2"/>
                </a:solidFill>
                <a:latin typeface="Corbel Light" panose="020B0303020204020204" pitchFamily="34" charset="0"/>
              </a:rPr>
              <a:t>salcido</a:t>
            </a:r>
            <a:r>
              <a:rPr lang="en-US" sz="1200">
                <a:solidFill>
                  <a:schemeClr val="bg2"/>
                </a:solidFill>
                <a:latin typeface="Corbel Light" panose="020B0303020204020204" pitchFamily="34" charset="0"/>
              </a:rPr>
              <a:t>, executive officer  </a:t>
            </a:r>
          </a:p>
          <a:p>
            <a:r>
              <a:rPr lang="en-US" sz="1200">
                <a:solidFill>
                  <a:schemeClr val="bg2"/>
                </a:solidFill>
                <a:latin typeface="Corbel Light" panose="020B0303020204020204" pitchFamily="34" charset="0"/>
              </a:rPr>
              <a:t> 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CFA729-D6D7-49A1-BFC1-2D6CAD705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2911650"/>
            <a:ext cx="2716911" cy="1328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A04A7F-8F99-63AD-722A-1761D4A80AFD}"/>
              </a:ext>
            </a:extLst>
          </p:cNvPr>
          <p:cNvSpPr txBox="1"/>
          <p:nvPr/>
        </p:nvSpPr>
        <p:spPr>
          <a:xfrm>
            <a:off x="4804994" y="2353280"/>
            <a:ext cx="6347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Weiler Family Trust Annexation</a:t>
            </a:r>
          </a:p>
        </p:txBody>
      </p:sp>
    </p:spTree>
    <p:extLst>
      <p:ext uri="{BB962C8B-B14F-4D97-AF65-F5344CB8AC3E}">
        <p14:creationId xmlns:p14="http://schemas.microsoft.com/office/powerpoint/2010/main" val="42020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81330-1E56-A391-2B28-B70B86BF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CKH Considerations –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1F3A6-2D6F-71FC-1BBC-3F7BD70A0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85" y="2454866"/>
            <a:ext cx="11029615" cy="4738816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Land Use and Environmental Considerations: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site’s designation complements surrounding land uses, preserving agricultural integrity through urban-focused development and mitigation measures like dust control and runoff management.</a:t>
            </a:r>
          </a:p>
          <a:p>
            <a:pPr marL="0" indent="0">
              <a:buNone/>
            </a:pP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Regional and Environmental Justice: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projects aligns with regional transportation plans, promotes environmental justice by providing equitable access to employment opportunities, and supports sustainable logistics through proximity to major corridors.</a:t>
            </a:r>
          </a:p>
          <a:p>
            <a:pPr marL="0" indent="0">
              <a:buNone/>
            </a:pP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Safety and Compliance: 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area is free from significant geological or fire-related risks and complies with local hazard mitigation and safety plans.</a:t>
            </a:r>
          </a:p>
          <a:p>
            <a:pPr marL="0" indent="0">
              <a:buNone/>
            </a:pP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CCC96-1B7D-0C18-854E-2127F6A4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4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7D4C-EE12-95AE-285F-AA24A460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EO Recommendations: Option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EABF7-44D1-09E5-195A-A05146DD5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2114"/>
            <a:ext cx="11029615" cy="4293972"/>
          </a:xfrm>
        </p:spPr>
        <p:txBody>
          <a:bodyPr anchor="t"/>
          <a:lstStyle/>
          <a:p>
            <a:r>
              <a:rPr lang="en-US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Recommended Action: </a:t>
            </a: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Conduct a public hearing and consider all written and oral information on the project.</a:t>
            </a:r>
          </a:p>
          <a:p>
            <a:pPr marL="324000" lvl="1" indent="0">
              <a:buNone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Approve the annexation as presented, assuming no significant public objections arise.</a:t>
            </a:r>
          </a:p>
          <a:p>
            <a:r>
              <a:rPr lang="en-US" sz="20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Key Approvals: </a:t>
            </a:r>
            <a:r>
              <a:rPr lang="en-US" sz="20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Certify the CEQA document prepared by the City of El Centro. </a:t>
            </a:r>
          </a:p>
          <a:p>
            <a:pPr marL="324000" lvl="1" indent="0">
              <a:buNone/>
            </a:pP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 Confirm compliance with the Cortese-Knox-Hertzberg Reorganization Act and LAFCo policies.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945C0-0740-D970-EA80-DF68F935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1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23C-07BF-27C4-14E3-CE07EF33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 recommendations</a:t>
            </a:r>
            <a:r>
              <a:rPr lang="en-US"/>
              <a:t>: Option #1 - Part </a:t>
            </a:r>
            <a:r>
              <a:rPr lang="en-US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F9B6-9D7D-AA74-F35A-46F55BE17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Annexation Conditions: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Petitioner Requirements: </a:t>
            </a:r>
            <a:r>
              <a:rPr 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- Provide a Mylar annexation map (18x26 inches) signed by a licensed surveyor. – Submit PDF copies of maps and required fees to LAFCo and the State Board of Equalization. - Letter agreeing to LAFCo terms, waiving appeal rights unless a technical error is shown.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City of El Centro Requirements: </a:t>
            </a:r>
            <a:r>
              <a:rPr 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- Letter agreeing to LAFCo terms, waiving appeal rights. - City boundary map and legal description within 90 days of approval. - Approval letter for the Mylar annexation map from the City Public Works Director.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Imperial County Requirement: </a:t>
            </a:r>
            <a:r>
              <a:rPr 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- Approval letter from the County Surveyor for the Mylar annexation map.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Additional Provisions: </a:t>
            </a:r>
            <a:r>
              <a:rPr 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- Notification of any proposed zone changes within 24 months of recordation. - Prohibition of entering the property into redevelopment programs affecting fiscal agreements. - City must fund any fiscal deficits resulting from post-annexation project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EAB58-09D1-8ADF-4A34-AFB6DBDC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8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0C29E6-4867-40AF-9007-664CC4E9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F300A-F087-4D4D-B395-E9628BAC573C}"/>
              </a:ext>
            </a:extLst>
          </p:cNvPr>
          <p:cNvSpPr txBox="1"/>
          <p:nvPr/>
        </p:nvSpPr>
        <p:spPr>
          <a:xfrm>
            <a:off x="3438836" y="1082180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Questions or Comments </a:t>
            </a:r>
          </a:p>
        </p:txBody>
      </p:sp>
    </p:spTree>
    <p:extLst>
      <p:ext uri="{BB962C8B-B14F-4D97-AF65-F5344CB8AC3E}">
        <p14:creationId xmlns:p14="http://schemas.microsoft.com/office/powerpoint/2010/main" val="109758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C39D-BC9E-3201-0B61-852326C3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D4ACE-1507-96D1-D348-B9ECEB597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53060" marR="0" lvl="0" indent="-342900" defTabSz="91440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5890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Project</a:t>
            </a:r>
            <a:r>
              <a:rPr kumimoji="0" lang="en-US" sz="2400" b="1" i="0" u="none" strike="noStrike" kern="0" cap="none" spc="5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1" i="0" u="none" strike="noStrike" kern="0" cap="none" spc="-8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ID:</a:t>
            </a:r>
            <a:r>
              <a:rPr kumimoji="0" lang="en-US" sz="2400" b="1" i="0" u="none" strike="noStrike" kern="0" cap="none" spc="5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6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EC</a:t>
            </a:r>
            <a:r>
              <a:rPr kumimoji="0" lang="en-US" sz="2400" b="0" i="0" u="none" strike="noStrike" kern="0" cap="none" spc="5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1-</a:t>
            </a:r>
            <a:r>
              <a:rPr kumimoji="0" lang="en-US" sz="2400" b="0" i="0" u="none" strike="noStrike" kern="0" cap="none" spc="-14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22</a:t>
            </a:r>
            <a:r>
              <a:rPr kumimoji="0" lang="en-US" sz="2400" b="0" i="0" u="none" strike="noStrike" kern="0" cap="none" spc="6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Weiler Annexation</a:t>
            </a:r>
            <a:r>
              <a:rPr lang="en-US" sz="2400" kern="0" spc="55" dirty="0">
                <a:solidFill>
                  <a:srgbClr val="666666"/>
                </a:solidFill>
                <a:latin typeface="Lucida Sans Unicode"/>
                <a:cs typeface="Lucida Sans Unicode"/>
              </a:rPr>
              <a:t> This project involves annexing approximately 320 acres into the City of El Centro for future industrial development.</a:t>
            </a:r>
            <a:endParaRPr kumimoji="0" lang="en-US" sz="2400" b="0" i="0" u="none" strike="noStrike" kern="0" cap="none" spc="-25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10160" marR="0" lvl="0" indent="0" defTabSz="91440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buNone/>
              <a:tabLst>
                <a:tab pos="135890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353060" marR="0" lvl="0" indent="-34290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5890" algn="l"/>
              </a:tabLst>
              <a:defRPr/>
            </a:pPr>
            <a:r>
              <a:rPr lang="en-US" sz="2400" b="1" kern="0" dirty="0">
                <a:solidFill>
                  <a:srgbClr val="666666"/>
                </a:solidFill>
                <a:latin typeface="Lucida Sans Unicode"/>
                <a:cs typeface="Lucida Sans Unicode"/>
              </a:rPr>
              <a:t>Applicant: </a:t>
            </a:r>
            <a:r>
              <a:rPr lang="en-US" sz="2400" kern="0" dirty="0">
                <a:solidFill>
                  <a:srgbClr val="666666"/>
                </a:solidFill>
                <a:latin typeface="Lucida Sans Unicode"/>
                <a:cs typeface="Lucida Sans Unicode"/>
              </a:rPr>
              <a:t>Weiler Family Trust, the petitioners are Carl E. and Patricia J. Weiler, Trustees.</a:t>
            </a:r>
          </a:p>
          <a:p>
            <a:pPr marL="353060" marR="0" lvl="0" indent="-34290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5890" algn="l"/>
              </a:tabLst>
              <a:defRPr/>
            </a:pPr>
            <a:endParaRPr kumimoji="0" lang="en-US" sz="2400" b="1" i="0" u="none" strike="noStrike" kern="0" cap="none" spc="-2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353060" marR="0" lvl="0" indent="-34290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5890" algn="l"/>
              </a:tabLst>
              <a:defRPr/>
            </a:pPr>
            <a:r>
              <a:rPr kumimoji="0" lang="en-US" sz="2400" b="1" i="0" u="none" strike="noStrike" kern="0" cap="none" spc="-2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Proposal: </a:t>
            </a:r>
            <a:r>
              <a:rPr kumimoji="0" lang="en-US" sz="2400" i="0" u="none" strike="noStrike" kern="0" cap="none" spc="-2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Annexation to the City of El Centro for future industrial development aligned with the city’s General Manufacturing zoning.</a:t>
            </a:r>
            <a:endParaRPr kumimoji="0" lang="en-US" sz="2400" b="1" i="0" u="none" strike="noStrike" kern="0" cap="none" spc="-2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10160" marR="0" lvl="0" indent="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None/>
              <a:tabLst>
                <a:tab pos="135890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353060" marR="0" lvl="0" indent="-34290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5890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Location:</a:t>
            </a:r>
            <a:r>
              <a:rPr kumimoji="0" lang="en-US" sz="2400" b="1" i="0" u="none" strike="noStrike" kern="0" cap="none" spc="2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5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Southeast intersection of N. Dogwood Road and E. Villa Road in El Centro.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308E7-9807-B82F-D6A9-AF144853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423AE-170E-8209-EC1E-234E36281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38F403-D3C9-F343-C187-6ADC50F3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99EE-24C6-8E01-1837-237940B946E8}"/>
              </a:ext>
            </a:extLst>
          </p:cNvPr>
          <p:cNvSpPr txBox="1"/>
          <p:nvPr/>
        </p:nvSpPr>
        <p:spPr>
          <a:xfrm>
            <a:off x="3438836" y="1082180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/>
              <a:t>Questions or Comments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BF211-6487-E0AF-CFA1-F38EAFFC0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590" y="2103407"/>
            <a:ext cx="4274820" cy="2651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FDA91C-D9A6-9A43-27AE-D95EAE20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590" y="2103407"/>
            <a:ext cx="4274820" cy="26511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B962F4-7C98-7671-50C1-7238E5D33DBE}"/>
              </a:ext>
            </a:extLst>
          </p:cNvPr>
          <p:cNvSpPr txBox="1"/>
          <p:nvPr/>
        </p:nvSpPr>
        <p:spPr>
          <a:xfrm>
            <a:off x="6019458" y="3214752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Project Site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9CB5D624-A3FB-53BD-7441-55C1633772B6}"/>
              </a:ext>
            </a:extLst>
          </p:cNvPr>
          <p:cNvSpPr/>
          <p:nvPr/>
        </p:nvSpPr>
        <p:spPr>
          <a:xfrm>
            <a:off x="11316049" y="6281887"/>
            <a:ext cx="484632" cy="455088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25D71-66DB-8CBF-AA95-40FAF1751296}"/>
              </a:ext>
            </a:extLst>
          </p:cNvPr>
          <p:cNvSpPr txBox="1"/>
          <p:nvPr/>
        </p:nvSpPr>
        <p:spPr>
          <a:xfrm>
            <a:off x="4399781" y="82126"/>
            <a:ext cx="288104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dirty="0"/>
              <a:t>Weiler Project Location Map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DACF8-4468-00AC-6E60-69FF29E0BCB3}"/>
              </a:ext>
            </a:extLst>
          </p:cNvPr>
          <p:cNvSpPr txBox="1"/>
          <p:nvPr/>
        </p:nvSpPr>
        <p:spPr>
          <a:xfrm>
            <a:off x="4194758" y="2318387"/>
            <a:ext cx="338554" cy="58285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000"/>
              <a:t>8</a:t>
            </a:r>
            <a:r>
              <a:rPr lang="en-US" sz="1000" baseline="30000"/>
              <a:t>th</a:t>
            </a:r>
            <a:r>
              <a:rPr lang="en-US" sz="1000"/>
              <a:t> Street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ED16A-3F7D-21E2-A2B5-AB0EECF6CFCE}"/>
              </a:ext>
            </a:extLst>
          </p:cNvPr>
          <p:cNvSpPr txBox="1"/>
          <p:nvPr/>
        </p:nvSpPr>
        <p:spPr>
          <a:xfrm>
            <a:off x="6977730" y="4728374"/>
            <a:ext cx="338554" cy="79444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00"/>
              <a:t>State Hwy 86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13B70F-AB9D-9CF5-0B3E-D33A1BEBFDBE}"/>
              </a:ext>
            </a:extLst>
          </p:cNvPr>
          <p:cNvSpPr txBox="1"/>
          <p:nvPr/>
        </p:nvSpPr>
        <p:spPr>
          <a:xfrm>
            <a:off x="5453597" y="5709916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McCabe Road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36EED11-09D8-D254-A5B3-5BE4EEE95F91}"/>
              </a:ext>
            </a:extLst>
          </p:cNvPr>
          <p:cNvSpPr/>
          <p:nvPr/>
        </p:nvSpPr>
        <p:spPr>
          <a:xfrm rot="10800000">
            <a:off x="9511265" y="3633045"/>
            <a:ext cx="422346" cy="24622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B559EC-D70A-43E2-3FA7-1C64117BE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80" y="631166"/>
            <a:ext cx="9235440" cy="55956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C091B4-FEC8-0A03-D804-AAB24D430883}"/>
              </a:ext>
            </a:extLst>
          </p:cNvPr>
          <p:cNvSpPr txBox="1"/>
          <p:nvPr/>
        </p:nvSpPr>
        <p:spPr>
          <a:xfrm>
            <a:off x="5009698" y="2425147"/>
            <a:ext cx="135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Site</a:t>
            </a:r>
          </a:p>
        </p:txBody>
      </p:sp>
    </p:spTree>
    <p:extLst>
      <p:ext uri="{BB962C8B-B14F-4D97-AF65-F5344CB8AC3E}">
        <p14:creationId xmlns:p14="http://schemas.microsoft.com/office/powerpoint/2010/main" val="141879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8039B-23B7-4932-B68E-301599DE3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kern="0" cap="none" spc="-190">
                <a:latin typeface="Arial" panose="020B0604020202020204" pitchFamily="34" charset="0"/>
                <a:cs typeface="Arial" panose="020B0604020202020204" pitchFamily="34" charset="0"/>
              </a:rPr>
              <a:t>PROJECT BACKGROUND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C9829-4995-4223-B281-20CB9AE5A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333B3-E09B-4104-9C2D-5C7FD05F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A0932-9512-6981-261A-59E585707794}"/>
              </a:ext>
            </a:extLst>
          </p:cNvPr>
          <p:cNvSpPr txBox="1"/>
          <p:nvPr/>
        </p:nvSpPr>
        <p:spPr>
          <a:xfrm>
            <a:off x="465437" y="2013557"/>
            <a:ext cx="11145370" cy="3623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5890" marR="0" lvl="0" indent="-125730" defTabSz="91440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35890" algn="l"/>
              </a:tabLst>
              <a:defRPr/>
            </a:pPr>
            <a:r>
              <a:rPr lang="en-US" sz="2400" b="1" kern="0" dirty="0">
                <a:solidFill>
                  <a:srgbClr val="666666"/>
                </a:solidFill>
                <a:latin typeface="Lucida Sans Unicode"/>
                <a:cs typeface="Lucida Sans Unicode"/>
              </a:rPr>
              <a:t>Proposal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:</a:t>
            </a:r>
            <a:r>
              <a:rPr kumimoji="0" lang="en-US" sz="2400" b="0" i="0" u="none" strike="noStrike" kern="0" cap="none" spc="4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lang="en-US" sz="2400" kern="0" spc="-165" dirty="0">
                <a:solidFill>
                  <a:srgbClr val="666666"/>
                </a:solidFill>
                <a:latin typeface="Lucida Sans Unicode"/>
                <a:cs typeface="Lucida Sans Unicode"/>
              </a:rPr>
              <a:t>Annexation of 320 acres for future industrial use, consistent with the General Industrial designation.</a:t>
            </a:r>
            <a:endParaRPr kumimoji="0" lang="en-US" sz="2400" b="0" i="0" u="none" strike="noStrike" kern="0" cap="none" spc="-1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10160" marR="0" lvl="0" defTabSz="91440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tabLst>
                <a:tab pos="135890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12700" marR="5080" lvl="0" indent="-2540" defTabSz="914400" eaLnBrk="1" fontAlgn="auto" latinLnBrk="0" hangingPunct="1">
              <a:lnSpc>
                <a:spcPct val="137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35890" algn="l"/>
              </a:tabLst>
              <a:defRPr/>
            </a:pPr>
            <a:r>
              <a:rPr kumimoji="0" lang="en-US" sz="2400" b="1" i="0" u="none" strike="noStrike" kern="0" cap="none" spc="5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Site Considerations</a:t>
            </a:r>
            <a:r>
              <a:rPr kumimoji="0" lang="en-US" sz="2400" b="0" i="0" u="none" strike="noStrike" kern="0" cap="none" spc="5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: </a:t>
            </a:r>
            <a:r>
              <a:rPr lang="en-US" sz="2400" kern="0" spc="80" dirty="0">
                <a:solidFill>
                  <a:srgbClr val="666666"/>
                </a:solidFill>
                <a:latin typeface="Lucida Sans Unicode"/>
                <a:cs typeface="Lucida Sans Unicode"/>
              </a:rPr>
              <a:t>Access to water and sewer infrastructure with proximity to power generation plants and industrial zones.</a:t>
            </a:r>
            <a:endParaRPr kumimoji="0" lang="en-US" sz="2400" b="0" i="0" u="none" strike="noStrike" kern="0" cap="none" spc="-1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10160" marR="5080" lvl="0" defTabSz="914400" eaLnBrk="1" fontAlgn="auto" latinLnBrk="0" hangingPunct="1">
              <a:lnSpc>
                <a:spcPct val="1371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35890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  <a:p>
            <a:pPr marL="135890" marR="0" lvl="0" indent="-125730" defTabSz="91440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35890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Environmental</a:t>
            </a:r>
            <a:r>
              <a:rPr kumimoji="0" lang="en-US" sz="2400" b="1" i="0" u="none" strike="noStrike" kern="0" cap="none" spc="95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Considerations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:</a:t>
            </a:r>
            <a:r>
              <a:rPr kumimoji="0" lang="en-US" sz="2400" b="0" i="0" u="none" strike="noStrike" kern="0" cap="none" spc="10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Lucida Sans Unicode"/>
                <a:cs typeface="Lucida Sans Unicode"/>
              </a:rPr>
              <a:t>A Mitigated Negative Declaration (MND) was prepared addressing air quality, noise, and traffic impacts.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85865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22222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9C2E69-4EFF-5DB3-43D2-57CB4009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City Council Approvals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10C19-33C9-2E49-180E-46E0652D0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Key</a:t>
            </a:r>
            <a:r>
              <a:rPr lang="en-US" sz="2400" spc="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Resolutions:</a:t>
            </a:r>
            <a:r>
              <a:rPr lang="en-US" sz="2400" spc="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</a:p>
          <a:p>
            <a:pPr marL="0" indent="0">
              <a:buNone/>
            </a:pPr>
            <a:r>
              <a:rPr lang="en-US" sz="2400" spc="5" dirty="0">
                <a:solidFill>
                  <a:srgbClr val="666666"/>
                </a:solidFill>
                <a:latin typeface="Lucida Sans Unicode"/>
                <a:cs typeface="Lucida Sans Unicode"/>
              </a:rPr>
              <a:t>	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-</a:t>
            </a:r>
            <a:r>
              <a:rPr lang="en-US" sz="2400" spc="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#23-25: Annexation approval (April 4, 2023).</a:t>
            </a:r>
            <a:r>
              <a:rPr lang="en-US" sz="2400" spc="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</a:p>
          <a:p>
            <a:pPr marL="0" indent="0">
              <a:buNone/>
            </a:pPr>
            <a:r>
              <a:rPr lang="en-US" sz="2400" spc="5" dirty="0">
                <a:solidFill>
                  <a:srgbClr val="666666"/>
                </a:solidFill>
                <a:latin typeface="Lucida Sans Unicode"/>
                <a:cs typeface="Lucida Sans Unicode"/>
              </a:rPr>
              <a:t>	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-</a:t>
            </a:r>
            <a:r>
              <a:rPr lang="en-US" sz="2400" spc="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#24-98:</a:t>
            </a:r>
            <a:r>
              <a:rPr lang="en-US" sz="2400" spc="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50" dirty="0">
                <a:solidFill>
                  <a:srgbClr val="666666"/>
                </a:solidFill>
                <a:latin typeface="Lucida Sans Unicode"/>
                <a:cs typeface="Lucida Sans Unicode"/>
              </a:rPr>
              <a:t>Master</a:t>
            </a:r>
            <a:r>
              <a:rPr lang="en-US" sz="2400" spc="10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tax</a:t>
            </a:r>
            <a:r>
              <a:rPr lang="en-US" sz="2400" spc="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105" dirty="0">
                <a:solidFill>
                  <a:srgbClr val="666666"/>
                </a:solidFill>
                <a:latin typeface="Lucida Sans Unicode"/>
                <a:cs typeface="Lucida Sans Unicode"/>
              </a:rPr>
              <a:t>and</a:t>
            </a:r>
            <a:r>
              <a:rPr lang="en-US" sz="2400" spc="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fiscal</a:t>
            </a:r>
            <a:r>
              <a:rPr lang="en-US" sz="2400" spc="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90" dirty="0">
                <a:solidFill>
                  <a:srgbClr val="666666"/>
                </a:solidFill>
                <a:latin typeface="Lucida Sans Unicode"/>
                <a:cs typeface="Lucida Sans Unicode"/>
              </a:rPr>
              <a:t>impact</a:t>
            </a:r>
            <a:r>
              <a:rPr lang="en-US" sz="2400" spc="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75" dirty="0">
                <a:solidFill>
                  <a:srgbClr val="666666"/>
                </a:solidFill>
                <a:latin typeface="Lucida Sans Unicode"/>
                <a:cs typeface="Lucida Sans Unicode"/>
              </a:rPr>
              <a:t>agreement </a:t>
            </a:r>
            <a:r>
              <a:rPr lang="en-US" sz="2400" spc="110" dirty="0">
                <a:solidFill>
                  <a:srgbClr val="666666"/>
                </a:solidFill>
                <a:latin typeface="Lucida Sans Unicode"/>
                <a:cs typeface="Lucida Sans Unicode"/>
              </a:rPr>
              <a:t>(Dec</a:t>
            </a:r>
            <a:r>
              <a:rPr lang="en-US" sz="2400" spc="-60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-105" dirty="0">
                <a:solidFill>
                  <a:srgbClr val="666666"/>
                </a:solidFill>
                <a:latin typeface="Lucida Sans Unicode"/>
                <a:cs typeface="Lucida Sans Unicode"/>
              </a:rPr>
              <a:t>3,</a:t>
            </a:r>
            <a:r>
              <a:rPr lang="en-US" sz="2400" spc="-5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2024).</a:t>
            </a:r>
            <a:r>
              <a:rPr lang="en-US" sz="2400" spc="-5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</a:p>
          <a:p>
            <a:pPr marL="0" indent="0">
              <a:buNone/>
            </a:pPr>
            <a:r>
              <a:rPr lang="en-US" sz="2400" spc="-55" dirty="0">
                <a:solidFill>
                  <a:srgbClr val="666666"/>
                </a:solidFill>
                <a:latin typeface="Lucida Sans Unicode"/>
                <a:cs typeface="Lucida Sans Unicode"/>
              </a:rPr>
              <a:t>	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-</a:t>
            </a:r>
            <a:r>
              <a:rPr lang="en-US" sz="2400" spc="-5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#23-24:</a:t>
            </a:r>
            <a:r>
              <a:rPr lang="en-US" sz="2400" spc="-60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-20" dirty="0">
                <a:solidFill>
                  <a:srgbClr val="666666"/>
                </a:solidFill>
                <a:latin typeface="Lucida Sans Unicode"/>
                <a:cs typeface="Lucida Sans Unicode"/>
              </a:rPr>
              <a:t>MND adoption (April 4, 2023)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.</a:t>
            </a:r>
            <a:r>
              <a:rPr lang="en-US" sz="2400" spc="-5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</a:p>
          <a:p>
            <a:pPr marL="0" indent="0">
              <a:buNone/>
            </a:pPr>
            <a:r>
              <a:rPr lang="en-US" sz="2400" spc="-55" dirty="0">
                <a:solidFill>
                  <a:srgbClr val="666666"/>
                </a:solidFill>
                <a:latin typeface="Lucida Sans Unicode"/>
                <a:cs typeface="Lucida Sans Unicode"/>
              </a:rPr>
              <a:t>	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-</a:t>
            </a:r>
            <a:r>
              <a:rPr lang="en-US" sz="2400" spc="-5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-50" dirty="0">
                <a:solidFill>
                  <a:srgbClr val="666666"/>
                </a:solidFill>
                <a:latin typeface="Lucida Sans Unicode"/>
                <a:cs typeface="Lucida Sans Unicode"/>
              </a:rPr>
              <a:t>#23-</a:t>
            </a:r>
            <a:r>
              <a:rPr lang="en-US" sz="2400" spc="-40" dirty="0">
                <a:solidFill>
                  <a:srgbClr val="666666"/>
                </a:solidFill>
                <a:latin typeface="Lucida Sans Unicode"/>
                <a:cs typeface="Lucida Sans Unicode"/>
              </a:rPr>
              <a:t>01:</a:t>
            </a:r>
            <a:r>
              <a:rPr lang="en-US" sz="2400" spc="-60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Zoning</a:t>
            </a:r>
            <a:r>
              <a:rPr lang="en-US" sz="2400" spc="-5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145" dirty="0">
                <a:solidFill>
                  <a:srgbClr val="666666"/>
                </a:solidFill>
                <a:latin typeface="Lucida Sans Unicode"/>
                <a:cs typeface="Lucida Sans Unicode"/>
              </a:rPr>
              <a:t>map</a:t>
            </a:r>
            <a:r>
              <a:rPr lang="en-US" sz="2400" spc="-5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95" dirty="0">
                <a:solidFill>
                  <a:srgbClr val="666666"/>
                </a:solidFill>
                <a:latin typeface="Lucida Sans Unicode"/>
                <a:cs typeface="Lucida Sans Unicode"/>
              </a:rPr>
              <a:t>amendment</a:t>
            </a:r>
            <a:r>
              <a:rPr lang="en-US" sz="2400" spc="-5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90" dirty="0">
                <a:solidFill>
                  <a:srgbClr val="666666"/>
                </a:solidFill>
                <a:latin typeface="Lucida Sans Unicode"/>
                <a:cs typeface="Lucida Sans Unicode"/>
              </a:rPr>
              <a:t>(April 18, 2023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).</a:t>
            </a:r>
            <a:r>
              <a:rPr lang="en-US" sz="2400" spc="-5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</a:p>
          <a:p>
            <a:pPr marL="0" indent="0">
              <a:buNone/>
            </a:pPr>
            <a:r>
              <a:rPr lang="en-US" sz="2400" spc="-55" dirty="0">
                <a:solidFill>
                  <a:srgbClr val="666666"/>
                </a:solidFill>
                <a:latin typeface="Lucida Sans Unicode"/>
                <a:cs typeface="Lucida Sans Unicode"/>
              </a:rPr>
              <a:t>	</a:t>
            </a:r>
            <a:r>
              <a:rPr lang="en-US" sz="2400" spc="-50" dirty="0">
                <a:solidFill>
                  <a:srgbClr val="666666"/>
                </a:solidFill>
                <a:latin typeface="Lucida Sans Unicode"/>
                <a:cs typeface="Lucida Sans Unicode"/>
              </a:rPr>
              <a:t>- </a:t>
            </a:r>
            <a:r>
              <a:rPr lang="en-US" sz="2400" dirty="0">
                <a:solidFill>
                  <a:srgbClr val="666666"/>
                </a:solidFill>
                <a:latin typeface="Lucida Sans Unicode"/>
                <a:cs typeface="Lucida Sans Unicode"/>
              </a:rPr>
              <a:t>#23-26:</a:t>
            </a:r>
            <a:r>
              <a:rPr lang="en-US" sz="2400" spc="95" dirty="0">
                <a:solidFill>
                  <a:srgbClr val="666666"/>
                </a:solidFill>
                <a:latin typeface="Lucida Sans Unicode"/>
                <a:cs typeface="Lucida Sans Unicode"/>
              </a:rPr>
              <a:t> </a:t>
            </a:r>
            <a:r>
              <a:rPr lang="en-US" sz="2400" spc="80" dirty="0">
                <a:solidFill>
                  <a:srgbClr val="666666"/>
                </a:solidFill>
                <a:latin typeface="Lucida Sans Unicode"/>
                <a:cs typeface="Lucida Sans Unicode"/>
              </a:rPr>
              <a:t>Pre-annexation agreement (April 4, 2023)</a:t>
            </a:r>
            <a:r>
              <a:rPr lang="en-US" sz="2400" spc="45" dirty="0">
                <a:solidFill>
                  <a:srgbClr val="666666"/>
                </a:solidFill>
                <a:latin typeface="Lucida Sans Unicode"/>
                <a:cs typeface="Lucida Sans Unicode"/>
              </a:rPr>
              <a:t>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7397E-F0AE-9C7A-F77F-6925C386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4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93B6D8-C757-F8E3-6BDB-60708BEEE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56615"/>
            <a:ext cx="11029616" cy="1013800"/>
          </a:xfrm>
        </p:spPr>
        <p:txBody>
          <a:bodyPr>
            <a:no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County Approvals &amp; Master Tax Sharing Agreement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2A6FD-EA7C-72DE-FA1F-6D5F4FB7C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County Actions: </a:t>
            </a:r>
          </a:p>
          <a:p>
            <a:pPr marL="0" indent="0">
              <a:buNone/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- Minute Order #26: Master tax sharing agreement approval (Dec 3, 2024). </a:t>
            </a:r>
          </a:p>
          <a:p>
            <a:pPr marL="0" indent="0">
              <a:buNone/>
            </a:pP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- Resolution #2024-148: Tax sharing and fiscal impact agreement.</a:t>
            </a:r>
          </a:p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Property Tax Revenue: County Auditor-Controller provided revenue determination (Feb 10, 2025).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CFC17-D6FD-AD5F-CCC5-BB276341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2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C0A8-5480-454A-DD4D-B308BD47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Land use &amp; Sphere of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722DF-76D1-1908-325A-8E97FFA61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County General Plan: Designated as Urban for future industrial expansion of El Centro.</a:t>
            </a:r>
          </a:p>
          <a:p>
            <a:pPr marL="0" indent="0">
              <a:buNone/>
            </a:pP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Surrounding Land Uses: North: Agricultural and rural residential; East: Agricultural; South: Industrial; West: Power generation plant.</a:t>
            </a:r>
          </a:p>
          <a:p>
            <a:pPr marL="0" indent="0">
              <a:buNone/>
            </a:pP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Sphere of Influence: The annexation area lies within El Centro's sphere of influence.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AA4B2-92BC-FE8B-1B17-C929F93C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03FD-9F60-7D18-D995-33886888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CEQA &amp; State law 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769B-BF7C-D0FB-13E4-625F8709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CEQA Documentation: - Lead Agency: City of El Centro. – Final Mitigated Negative Declaration (MND) included.</a:t>
            </a:r>
          </a:p>
          <a:p>
            <a:pPr marL="0" indent="0">
              <a:buNone/>
            </a:pPr>
            <a:endParaRPr lang="en-US" sz="24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State Law Compliance: Cortese-Knox-Hertzberg Reorganization Act (CKH) factors considered, including population density, land use, and growth likelihood.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79AC2-F3D5-8A01-0F66-26BFE009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68143-E9AA-3A36-C648-45374731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57761"/>
            <a:ext cx="11029616" cy="1013800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CKH considerations –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6D3A1-3C17-B548-3B06-B2E6D29AD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51221"/>
            <a:ext cx="11029615" cy="4806779"/>
          </a:xfrm>
        </p:spPr>
        <p:txBody>
          <a:bodyPr anchor="t">
            <a:normAutofit fontScale="40000" lnSpcReduction="20000"/>
          </a:bodyPr>
          <a:lstStyle/>
          <a:p>
            <a:r>
              <a:rPr lang="en-US" sz="51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Population and Growth: </a:t>
            </a:r>
            <a:r>
              <a:rPr lang="en-US" sz="5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 site spans 320 acres, designed for General Manufacturing, with potential for 5 million square feet of industrial space supporting employment and sustainable growth over the next decade.</a:t>
            </a:r>
          </a:p>
          <a:p>
            <a:pPr marL="0" indent="0">
              <a:buNone/>
            </a:pPr>
            <a:endParaRPr lang="en-US" sz="5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51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Infrastructure and Services: </a:t>
            </a:r>
            <a:r>
              <a:rPr lang="en-US" sz="5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 Centro will provide municipal services including water, sewer, fire protection, and police services. Development impact fees will fund necessary infrastructure expansions.</a:t>
            </a:r>
          </a:p>
          <a:p>
            <a:pPr marL="0" indent="0">
              <a:buNone/>
            </a:pPr>
            <a:endParaRPr lang="en-US" sz="5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51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Topography </a:t>
            </a:r>
            <a:r>
              <a:rPr lang="en-US" sz="51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and Drainage: </a:t>
            </a:r>
            <a:r>
              <a:rPr lang="en-US" sz="5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Flat terrain with Date Drain channel for stormwater management. Project includes a 1.4-acre retention basin for runoff control.</a:t>
            </a:r>
          </a:p>
          <a:p>
            <a:pPr marL="0" indent="0">
              <a:buNone/>
            </a:pPr>
            <a:endParaRPr lang="en-US" sz="51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en-US" sz="51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Impact on Adjacent Areas: </a:t>
            </a:r>
            <a:r>
              <a:rPr lang="en-US" sz="51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Annexation supports cohesive urban development, avoids unincorporated islands. And promotes regional economic ties through proximity to major transportation routes.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522C2-7C5E-6D07-6793-946FB8967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786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83</TotalTime>
  <Words>891</Words>
  <Application>Microsoft Office PowerPoint</Application>
  <PresentationFormat>Widescreen</PresentationFormat>
  <Paragraphs>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Corbel Light</vt:lpstr>
      <vt:lpstr>Courier New</vt:lpstr>
      <vt:lpstr>Gill Sans MT</vt:lpstr>
      <vt:lpstr>Lucida Sans Unicode</vt:lpstr>
      <vt:lpstr>Wingdings</vt:lpstr>
      <vt:lpstr>Wingdings 2</vt:lpstr>
      <vt:lpstr>Dividend</vt:lpstr>
      <vt:lpstr>  </vt:lpstr>
      <vt:lpstr>Project Overview</vt:lpstr>
      <vt:lpstr>PowerPoint Presentation</vt:lpstr>
      <vt:lpstr>PROJECT BACKGROUND </vt:lpstr>
      <vt:lpstr>City Council Approvals</vt:lpstr>
      <vt:lpstr>County Approvals &amp; Master Tax Sharing Agreement</vt:lpstr>
      <vt:lpstr>Land use &amp; Sphere of influence</vt:lpstr>
      <vt:lpstr>CEQA &amp; State law compliance</vt:lpstr>
      <vt:lpstr>CKH considerations – Part 1</vt:lpstr>
      <vt:lpstr>CKH Considerations – part 2</vt:lpstr>
      <vt:lpstr>EO Recommendations: Option #1</vt:lpstr>
      <vt:lpstr>EO recommendations: Option #1 - Part 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LAFCO 101</dc:title>
  <dc:creator>paula</dc:creator>
  <cp:lastModifiedBy>Tyler Salcido</cp:lastModifiedBy>
  <cp:revision>1</cp:revision>
  <cp:lastPrinted>2021-05-27T14:20:59Z</cp:lastPrinted>
  <dcterms:created xsi:type="dcterms:W3CDTF">2021-03-03T06:14:49Z</dcterms:created>
  <dcterms:modified xsi:type="dcterms:W3CDTF">2025-02-26T17:56:26Z</dcterms:modified>
</cp:coreProperties>
</file>